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-Gilles Allain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« Saisissez une citation ici. »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Texte du titre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1333636" y="7987436"/>
            <a:ext cx="10337527" cy="789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499995" defTabSz="457200">
              <a:lnSpc>
                <a:spcPts val="2700"/>
              </a:lnSpc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200"/>
              <a:t>Parcours </a:t>
            </a:r>
            <a:r>
              <a:rPr b="1" sz="3200"/>
              <a:t>Parc Astrid</a:t>
            </a:r>
            <a:endParaRPr b="1" sz="3200"/>
          </a:p>
          <a:p>
            <a:pPr marL="2567304" marR="2499995" defTabSz="457200">
              <a:lnSpc>
                <a:spcPts val="2700"/>
              </a:lnSpc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Présentation PowerPoint </a:t>
            </a:r>
            <a:r>
              <a:rPr spc="-45"/>
              <a:t>(8 œuvres)</a:t>
            </a:r>
          </a:p>
        </p:txBody>
      </p:sp>
      <p:sp>
        <p:nvSpPr>
          <p:cNvPr id="120" name="Shape 120"/>
          <p:cNvSpPr/>
          <p:nvPr/>
        </p:nvSpPr>
        <p:spPr>
          <a:xfrm>
            <a:off x="3155171" y="503766"/>
            <a:ext cx="6694458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59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59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21" name="Shape 121"/>
          <p:cNvSpPr/>
          <p:nvPr/>
        </p:nvSpPr>
        <p:spPr>
          <a:xfrm>
            <a:off x="3815122" y="2518833"/>
            <a:ext cx="5374556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22" name="Shape 122"/>
          <p:cNvSpPr/>
          <p:nvPr/>
        </p:nvSpPr>
        <p:spPr>
          <a:xfrm>
            <a:off x="4234984" y="2463800"/>
            <a:ext cx="4534832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pic>
        <p:nvPicPr>
          <p:cNvPr id="123" name="2.2_ENFER DOMESTIQUE_Huet_Vaneuken_07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9247" y="4298561"/>
            <a:ext cx="4786306" cy="3590628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 rot="16200000">
            <a:off x="10681427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Capture d’écran 2024-01-15 à 09.55.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5733" y="463636"/>
            <a:ext cx="12365641" cy="9202849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 rot="20520000">
            <a:off x="-94231" y="649817"/>
            <a:ext cx="708479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85" name="Shape 185"/>
          <p:cNvSpPr/>
          <p:nvPr/>
        </p:nvSpPr>
        <p:spPr>
          <a:xfrm rot="20520000">
            <a:off x="400351" y="1432983"/>
            <a:ext cx="673909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86" name="Shape 186"/>
          <p:cNvSpPr/>
          <p:nvPr/>
        </p:nvSpPr>
        <p:spPr>
          <a:xfrm flipV="1">
            <a:off x="2969457" y="1146642"/>
            <a:ext cx="1228354" cy="3991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7" name="Shape 187"/>
          <p:cNvSpPr/>
          <p:nvPr/>
        </p:nvSpPr>
        <p:spPr>
          <a:xfrm rot="16200000">
            <a:off x="-4951830" y="5719970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'PARC ASTRID</a:t>
            </a:r>
            <a:r>
              <a:rPr b="1" spc="-5"/>
              <a:t>'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VFF-Astrid 1: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743" y="-1259351"/>
            <a:ext cx="12296872" cy="12035235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-2295565" y="277283"/>
            <a:ext cx="708479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28" name="Shape 128"/>
          <p:cNvSpPr/>
          <p:nvPr/>
        </p:nvSpPr>
        <p:spPr>
          <a:xfrm rot="16200000">
            <a:off x="-4926430" y="6795073"/>
            <a:ext cx="10392423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PARC ASTRID' </a:t>
            </a:r>
            <a:r>
              <a:rPr spc="-5"/>
              <a:t>(</a:t>
            </a:r>
            <a:r>
              <a:rPr spc="-30"/>
              <a:t>Œuvre 1/8 - Mohammed Oddi)</a:t>
            </a:r>
          </a:p>
        </p:txBody>
      </p:sp>
      <p:sp>
        <p:nvSpPr>
          <p:cNvPr id="129" name="Shape 129"/>
          <p:cNvSpPr/>
          <p:nvPr/>
        </p:nvSpPr>
        <p:spPr>
          <a:xfrm>
            <a:off x="-2122716" y="10096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30" name="Shape 130"/>
          <p:cNvSpPr/>
          <p:nvPr/>
        </p:nvSpPr>
        <p:spPr>
          <a:xfrm>
            <a:off x="448650" y="92286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1" name="Shape 131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34" name="Shape 134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PARC ASTRID' </a:t>
            </a:r>
            <a:r>
              <a:rPr spc="-5"/>
              <a:t>(</a:t>
            </a:r>
            <a:r>
              <a:rPr spc="-30"/>
              <a:t>Œuvre 2/8 - Camille Stassen)</a:t>
            </a:r>
          </a:p>
        </p:txBody>
      </p:sp>
      <p:sp>
        <p:nvSpPr>
          <p:cNvPr id="135" name="Shape 135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36" name="Shape 136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7" name="Shape 137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38" name="2.2_ENFER DOMESTIQUEHuet_Vaneuken_07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8452" y="-2395925"/>
            <a:ext cx="9848261" cy="131310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41" name="Shape 141"/>
          <p:cNvSpPr/>
          <p:nvPr/>
        </p:nvSpPr>
        <p:spPr>
          <a:xfrm rot="16200000">
            <a:off x="-4926430" y="6795073"/>
            <a:ext cx="10379311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PARC ASTRID' </a:t>
            </a:r>
            <a:r>
              <a:rPr spc="-5"/>
              <a:t>(</a:t>
            </a:r>
            <a:r>
              <a:rPr spc="-30"/>
              <a:t>Œuvre 3/8 - Muriel Collangelo)</a:t>
            </a:r>
          </a:p>
        </p:txBody>
      </p:sp>
      <p:sp>
        <p:nvSpPr>
          <p:cNvPr id="142" name="Shape 142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43" name="Shape 143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44" name="Shape 144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45" name="Capture d’écran 2023-12-06 à 08.04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1124" y="-860354"/>
            <a:ext cx="9738590" cy="11063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48" name="Shape 148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PARC ASTRID' </a:t>
            </a:r>
            <a:r>
              <a:rPr spc="-5"/>
              <a:t>(</a:t>
            </a:r>
            <a:r>
              <a:rPr spc="-30"/>
              <a:t>Œuvre 4/8 - Denis Gonnella)</a:t>
            </a:r>
          </a:p>
        </p:txBody>
      </p:sp>
      <p:sp>
        <p:nvSpPr>
          <p:cNvPr id="149" name="Shape 149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50" name="Shape 150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1" name="Shape 151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52" name="Capture d’écran 2023-12-06 à 08.09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3024" y="-1246515"/>
            <a:ext cx="9726358" cy="11903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55" name="Shape 155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PARC ASTRID' </a:t>
            </a:r>
            <a:r>
              <a:rPr spc="-5"/>
              <a:t>(</a:t>
            </a:r>
            <a:r>
              <a:rPr spc="-30"/>
              <a:t>Œuvre 5/8 - Anthea Missy)   </a:t>
            </a:r>
          </a:p>
        </p:txBody>
      </p:sp>
      <p:sp>
        <p:nvSpPr>
          <p:cNvPr id="156" name="Shape 156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57" name="Shape 157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8" name="Shape 158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59" name="Capture d’écran 2023-12-06 à 08.29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3091" y="-14653"/>
            <a:ext cx="9647657" cy="9782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62" name="Shape 162"/>
          <p:cNvSpPr/>
          <p:nvPr/>
        </p:nvSpPr>
        <p:spPr>
          <a:xfrm rot="16200000">
            <a:off x="-4926430" y="6795073"/>
            <a:ext cx="10407496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PARC ASTRID' </a:t>
            </a:r>
            <a:r>
              <a:rPr spc="-5"/>
              <a:t>(</a:t>
            </a:r>
            <a:r>
              <a:rPr spc="-30"/>
              <a:t>Œuvre 6/8 - Albine Quisenaire)</a:t>
            </a:r>
          </a:p>
        </p:txBody>
      </p:sp>
      <p:sp>
        <p:nvSpPr>
          <p:cNvPr id="163" name="Shape 163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64" name="Shape 164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65" name="Shape 165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66" name="Capture d’écran 2023-12-06 à 08.34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6670" y="4700"/>
            <a:ext cx="9563892" cy="104665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69" name="Shape 169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PARC ASTRID' </a:t>
            </a:r>
            <a:r>
              <a:rPr spc="-5"/>
              <a:t>(</a:t>
            </a:r>
            <a:r>
              <a:rPr spc="-30"/>
              <a:t>Œuvre 7/8 - Vincent Jaminon)</a:t>
            </a:r>
          </a:p>
        </p:txBody>
      </p:sp>
      <p:sp>
        <p:nvSpPr>
          <p:cNvPr id="170" name="Shape 170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71" name="Shape 171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72" name="Shape 172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73" name="Capture d’écran 2023-12-06 à 08.39.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1804" y="-135571"/>
            <a:ext cx="9591452" cy="10024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Capture d’écran 2023-12-06 à 08.39.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1804" y="-8571"/>
            <a:ext cx="9591452" cy="10024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-2024632" y="277283"/>
            <a:ext cx="7084798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Parcours de street</a:t>
            </a: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art à Anderlecht</a:t>
            </a:r>
          </a:p>
        </p:txBody>
      </p:sp>
      <p:sp>
        <p:nvSpPr>
          <p:cNvPr id="177" name="Shape 177"/>
          <p:cNvSpPr/>
          <p:nvPr/>
        </p:nvSpPr>
        <p:spPr>
          <a:xfrm rot="16200000">
            <a:off x="-4926430" y="6795073"/>
            <a:ext cx="10326994" cy="51499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567304" marR="2607310" algn="r" defTabSz="457200">
              <a:lnSpc>
                <a:spcPts val="3600"/>
              </a:lnSpc>
              <a:spcBef>
                <a:spcPts val="300"/>
              </a:spcBef>
              <a:defRPr sz="1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  <a:r>
              <a:rPr spc="-12"/>
              <a:t> </a:t>
            </a:r>
            <a:r>
              <a:rPr b="1" spc="-12"/>
              <a:t>'</a:t>
            </a:r>
            <a:r>
              <a:rPr b="1" spc="-5"/>
              <a:t>PARC ASTRID' </a:t>
            </a:r>
            <a:r>
              <a:rPr spc="-5"/>
              <a:t>(</a:t>
            </a:r>
            <a:r>
              <a:rPr spc="-30"/>
              <a:t>Œuvre 8/8 - Ethel Coppieters)</a:t>
            </a:r>
          </a:p>
        </p:txBody>
      </p:sp>
      <p:sp>
        <p:nvSpPr>
          <p:cNvPr id="178" name="Shape 178"/>
          <p:cNvSpPr/>
          <p:nvPr/>
        </p:nvSpPr>
        <p:spPr>
          <a:xfrm>
            <a:off x="-1851783" y="1111249"/>
            <a:ext cx="673910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Sensibilisation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violences faites</a:t>
            </a:r>
          </a:p>
          <a:p>
            <a:pPr>
              <a:defRPr b="1" sz="1500">
                <a:latin typeface="Helvetica"/>
                <a:ea typeface="Helvetica"/>
                <a:cs typeface="Helvetica"/>
                <a:sym typeface="Helvetica"/>
              </a:defRPr>
            </a:pPr>
            <a:r>
              <a:t>aux femmes et aux filles</a:t>
            </a:r>
          </a:p>
        </p:txBody>
      </p:sp>
      <p:sp>
        <p:nvSpPr>
          <p:cNvPr id="179" name="Shape 179"/>
          <p:cNvSpPr/>
          <p:nvPr/>
        </p:nvSpPr>
        <p:spPr>
          <a:xfrm>
            <a:off x="871983" y="967316"/>
            <a:ext cx="12915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80" name="Shape 180"/>
          <p:cNvSpPr/>
          <p:nvPr/>
        </p:nvSpPr>
        <p:spPr>
          <a:xfrm rot="16200000">
            <a:off x="10766094" y="4705349"/>
            <a:ext cx="396941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© Administration communale d’Anderlecht</a:t>
            </a:r>
          </a:p>
        </p:txBody>
      </p:sp>
      <p:pic>
        <p:nvPicPr>
          <p:cNvPr id="181" name="Capture d’écran 2023-12-06 à 08.51.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6317" y="-286697"/>
            <a:ext cx="9608323" cy="103269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