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-Gilles Allain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« Saisissez une citation ici. »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Texte du titre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1333636" y="7929016"/>
            <a:ext cx="10337527" cy="905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defTabSz="457200">
              <a:lnSpc>
                <a:spcPts val="3600"/>
              </a:lnSpc>
              <a:spcBef>
                <a:spcPts val="300"/>
              </a:spcBef>
              <a:defRPr sz="11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/>
              <a:t>Parcours</a:t>
            </a:r>
            <a:r>
              <a:rPr spc="-25" sz="3200"/>
              <a:t> </a:t>
            </a:r>
            <a:r>
              <a:rPr b="1" spc="-25" sz="3200"/>
              <a:t>'LA ROUE</a:t>
            </a:r>
            <a:r>
              <a:rPr b="1" spc="-10" sz="3200"/>
              <a:t>'</a:t>
            </a:r>
            <a:endParaRPr b="1" sz="3200"/>
          </a:p>
          <a:p>
            <a:pPr marL="2567304" marR="2499995" defTabSz="457200">
              <a:lnSpc>
                <a:spcPts val="2700"/>
              </a:lnSpc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Présentation PowerPoint </a:t>
            </a:r>
            <a:r>
              <a:rPr spc="-45"/>
              <a:t>(8 œuvres)</a:t>
            </a:r>
          </a:p>
        </p:txBody>
      </p:sp>
      <p:sp>
        <p:nvSpPr>
          <p:cNvPr id="120" name="Shape 120"/>
          <p:cNvSpPr/>
          <p:nvPr/>
        </p:nvSpPr>
        <p:spPr>
          <a:xfrm>
            <a:off x="3155171" y="503766"/>
            <a:ext cx="6694458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59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59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21" name="Shape 121"/>
          <p:cNvSpPr/>
          <p:nvPr/>
        </p:nvSpPr>
        <p:spPr>
          <a:xfrm>
            <a:off x="3815122" y="2518833"/>
            <a:ext cx="5374556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22" name="Shape 122"/>
          <p:cNvSpPr/>
          <p:nvPr/>
        </p:nvSpPr>
        <p:spPr>
          <a:xfrm>
            <a:off x="4234984" y="2463800"/>
            <a:ext cx="4534832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3" name="Shape 123"/>
          <p:cNvSpPr/>
          <p:nvPr/>
        </p:nvSpPr>
        <p:spPr>
          <a:xfrm rot="16200000">
            <a:off x="10681427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24" name="Capture d’écran 2023-12-06 à 23.48.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9692" y="4301066"/>
            <a:ext cx="4945416" cy="35856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Capture d’écran 2024-01-15 à 09.55.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5733" y="463636"/>
            <a:ext cx="12365641" cy="9202849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/>
          <p:nvPr/>
        </p:nvSpPr>
        <p:spPr>
          <a:xfrm rot="20520000">
            <a:off x="-94231" y="649817"/>
            <a:ext cx="708479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84" name="Shape 184"/>
          <p:cNvSpPr/>
          <p:nvPr/>
        </p:nvSpPr>
        <p:spPr>
          <a:xfrm rot="20520000">
            <a:off x="400351" y="1432983"/>
            <a:ext cx="6739099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85" name="Shape 185"/>
          <p:cNvSpPr/>
          <p:nvPr/>
        </p:nvSpPr>
        <p:spPr>
          <a:xfrm flipV="1">
            <a:off x="2969457" y="1146642"/>
            <a:ext cx="1228354" cy="3991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86" name="Shape 186"/>
          <p:cNvSpPr/>
          <p:nvPr/>
        </p:nvSpPr>
        <p:spPr>
          <a:xfrm rot="16200000">
            <a:off x="-4951830" y="5719970"/>
            <a:ext cx="10326994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'PARC ASTRID</a:t>
            </a:r>
            <a:r>
              <a:rPr b="1" spc="-5"/>
              <a:t>'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-2160098" y="277283"/>
            <a:ext cx="708479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27" name="Shape 127"/>
          <p:cNvSpPr/>
          <p:nvPr/>
        </p:nvSpPr>
        <p:spPr>
          <a:xfrm rot="16200000">
            <a:off x="-4926430" y="6795073"/>
            <a:ext cx="10326994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LA ROUE' </a:t>
            </a:r>
            <a:r>
              <a:rPr spc="-5"/>
              <a:t>(</a:t>
            </a:r>
            <a:r>
              <a:rPr spc="-30"/>
              <a:t>Œuvre 1/8 - Muriel Collangelo)</a:t>
            </a:r>
          </a:p>
        </p:txBody>
      </p:sp>
      <p:sp>
        <p:nvSpPr>
          <p:cNvPr id="128" name="Shape 128"/>
          <p:cNvSpPr/>
          <p:nvPr/>
        </p:nvSpPr>
        <p:spPr>
          <a:xfrm>
            <a:off x="-1987249" y="1077383"/>
            <a:ext cx="6739099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29" name="Shape 129"/>
          <p:cNvSpPr/>
          <p:nvPr/>
        </p:nvSpPr>
        <p:spPr>
          <a:xfrm>
            <a:off x="736517" y="922866"/>
            <a:ext cx="129156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0" name="Shape 130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31" name="Capture d’écran 2023-12-06 à 23.52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78944" y="-609654"/>
            <a:ext cx="9542547" cy="109729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/>
        </p:nvSpPr>
        <p:spPr>
          <a:xfrm>
            <a:off x="-2024632" y="277283"/>
            <a:ext cx="70847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34" name="Shape 134"/>
          <p:cNvSpPr/>
          <p:nvPr/>
        </p:nvSpPr>
        <p:spPr>
          <a:xfrm rot="16200000">
            <a:off x="-4926430" y="6795073"/>
            <a:ext cx="10326994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LA ROUE' </a:t>
            </a:r>
            <a:r>
              <a:rPr spc="-5"/>
              <a:t>(</a:t>
            </a:r>
            <a:r>
              <a:rPr spc="-30"/>
              <a:t>Œuvre 2/8 - Camille Stassen)</a:t>
            </a:r>
          </a:p>
        </p:txBody>
      </p:sp>
      <p:sp>
        <p:nvSpPr>
          <p:cNvPr id="135" name="Shape 135"/>
          <p:cNvSpPr/>
          <p:nvPr/>
        </p:nvSpPr>
        <p:spPr>
          <a:xfrm>
            <a:off x="-1851783" y="1111249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36" name="Shape 136"/>
          <p:cNvSpPr/>
          <p:nvPr/>
        </p:nvSpPr>
        <p:spPr>
          <a:xfrm>
            <a:off x="871983" y="967316"/>
            <a:ext cx="12915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7" name="Shape 137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38" name="Capture d’écran 2023-12-06 à 23.55.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3895" y="-82506"/>
            <a:ext cx="9593410" cy="99186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-2024632" y="277283"/>
            <a:ext cx="70847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41" name="Shape 141"/>
          <p:cNvSpPr/>
          <p:nvPr/>
        </p:nvSpPr>
        <p:spPr>
          <a:xfrm rot="16200000">
            <a:off x="-4926430" y="6795073"/>
            <a:ext cx="10326994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LA ROUE' </a:t>
            </a:r>
            <a:r>
              <a:rPr spc="-5"/>
              <a:t>(</a:t>
            </a:r>
            <a:r>
              <a:rPr spc="-30"/>
              <a:t>Œuvre 3/8 - Vincent Jaminon)</a:t>
            </a:r>
          </a:p>
        </p:txBody>
      </p:sp>
      <p:sp>
        <p:nvSpPr>
          <p:cNvPr id="142" name="Shape 142"/>
          <p:cNvSpPr/>
          <p:nvPr/>
        </p:nvSpPr>
        <p:spPr>
          <a:xfrm>
            <a:off x="-1851783" y="1111249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43" name="Shape 143"/>
          <p:cNvSpPr/>
          <p:nvPr/>
        </p:nvSpPr>
        <p:spPr>
          <a:xfrm>
            <a:off x="871983" y="967316"/>
            <a:ext cx="12915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44" name="Shape 144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45" name="1.3_M_Wauters_10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5925" y="-781468"/>
            <a:ext cx="8489524" cy="113165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-2024632" y="277283"/>
            <a:ext cx="70847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48" name="Shape 148"/>
          <p:cNvSpPr/>
          <p:nvPr/>
        </p:nvSpPr>
        <p:spPr>
          <a:xfrm rot="16200000">
            <a:off x="-4926430" y="6795073"/>
            <a:ext cx="10326994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LA ROUE' </a:t>
            </a:r>
            <a:r>
              <a:rPr spc="-5"/>
              <a:t>(</a:t>
            </a:r>
            <a:r>
              <a:rPr spc="-30"/>
              <a:t>Œuvre 4/8 - Denis Gonnella)</a:t>
            </a:r>
          </a:p>
        </p:txBody>
      </p:sp>
      <p:sp>
        <p:nvSpPr>
          <p:cNvPr id="149" name="Shape 149"/>
          <p:cNvSpPr/>
          <p:nvPr/>
        </p:nvSpPr>
        <p:spPr>
          <a:xfrm>
            <a:off x="-1851783" y="1111249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50" name="Shape 150"/>
          <p:cNvSpPr/>
          <p:nvPr/>
        </p:nvSpPr>
        <p:spPr>
          <a:xfrm>
            <a:off x="871983" y="967316"/>
            <a:ext cx="12915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51" name="Shape 151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52" name="Capture d’écran 2023-12-06 à 23.57.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1816" y="-780285"/>
            <a:ext cx="9439043" cy="127619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/>
        </p:nvSpPr>
        <p:spPr>
          <a:xfrm>
            <a:off x="-2024632" y="277283"/>
            <a:ext cx="70847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55" name="Shape 155"/>
          <p:cNvSpPr/>
          <p:nvPr/>
        </p:nvSpPr>
        <p:spPr>
          <a:xfrm rot="16200000">
            <a:off x="-4926430" y="6795073"/>
            <a:ext cx="10326994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LA ROUE' </a:t>
            </a:r>
            <a:r>
              <a:rPr spc="-5"/>
              <a:t>(</a:t>
            </a:r>
            <a:r>
              <a:rPr spc="-30"/>
              <a:t>Œuvre 5/8 - Mohamed Oddi)</a:t>
            </a:r>
          </a:p>
        </p:txBody>
      </p:sp>
      <p:sp>
        <p:nvSpPr>
          <p:cNvPr id="156" name="Shape 156"/>
          <p:cNvSpPr/>
          <p:nvPr/>
        </p:nvSpPr>
        <p:spPr>
          <a:xfrm>
            <a:off x="-1851783" y="1111249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57" name="Shape 157"/>
          <p:cNvSpPr/>
          <p:nvPr/>
        </p:nvSpPr>
        <p:spPr>
          <a:xfrm>
            <a:off x="871983" y="967316"/>
            <a:ext cx="12915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58" name="Shape 158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59" name="1.5_Roue_Reseda_018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4403" y="-1304207"/>
            <a:ext cx="9604112" cy="12802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-2024632" y="277283"/>
            <a:ext cx="70847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62" name="Shape 162"/>
          <p:cNvSpPr/>
          <p:nvPr/>
        </p:nvSpPr>
        <p:spPr>
          <a:xfrm rot="16200000">
            <a:off x="-4926430" y="6795073"/>
            <a:ext cx="10326994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LA ROUE' </a:t>
            </a:r>
            <a:r>
              <a:rPr spc="-5"/>
              <a:t>(</a:t>
            </a:r>
            <a:r>
              <a:rPr spc="-30"/>
              <a:t>Œuvre 6/8 - Albine Quisenaire)</a:t>
            </a:r>
          </a:p>
        </p:txBody>
      </p:sp>
      <p:sp>
        <p:nvSpPr>
          <p:cNvPr id="163" name="Shape 163"/>
          <p:cNvSpPr/>
          <p:nvPr/>
        </p:nvSpPr>
        <p:spPr>
          <a:xfrm>
            <a:off x="-1851783" y="1111249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64" name="Shape 164"/>
          <p:cNvSpPr/>
          <p:nvPr/>
        </p:nvSpPr>
        <p:spPr>
          <a:xfrm>
            <a:off x="871983" y="967316"/>
            <a:ext cx="12915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65" name="Shape 165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66" name="1.6_Resedas_Buyck_26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5915" y="-2457898"/>
            <a:ext cx="9442082" cy="141613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-2024632" y="277283"/>
            <a:ext cx="70847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69" name="Shape 169"/>
          <p:cNvSpPr/>
          <p:nvPr/>
        </p:nvSpPr>
        <p:spPr>
          <a:xfrm rot="16200000">
            <a:off x="-4926430" y="6795073"/>
            <a:ext cx="10326994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LA ROUE' </a:t>
            </a:r>
            <a:r>
              <a:rPr spc="-5"/>
              <a:t>(</a:t>
            </a:r>
            <a:r>
              <a:rPr spc="-30"/>
              <a:t>Œuvre 7/8 - Ethel Coppieters)</a:t>
            </a:r>
          </a:p>
        </p:txBody>
      </p:sp>
      <p:sp>
        <p:nvSpPr>
          <p:cNvPr id="170" name="Shape 170"/>
          <p:cNvSpPr/>
          <p:nvPr/>
        </p:nvSpPr>
        <p:spPr>
          <a:xfrm>
            <a:off x="-1851783" y="1111249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71" name="Shape 171"/>
          <p:cNvSpPr/>
          <p:nvPr/>
        </p:nvSpPr>
        <p:spPr>
          <a:xfrm>
            <a:off x="871983" y="967316"/>
            <a:ext cx="12915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72" name="Shape 172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73" name="Capture d’écran 2023-12-07 à 00.01.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4977" y="-392676"/>
            <a:ext cx="9541181" cy="105389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-2024632" y="277283"/>
            <a:ext cx="70847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76" name="Shape 176"/>
          <p:cNvSpPr/>
          <p:nvPr/>
        </p:nvSpPr>
        <p:spPr>
          <a:xfrm rot="16200000">
            <a:off x="-4926430" y="6795073"/>
            <a:ext cx="10326994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LA ROUE' </a:t>
            </a:r>
            <a:r>
              <a:rPr spc="-5"/>
              <a:t>(</a:t>
            </a:r>
            <a:r>
              <a:rPr spc="-30"/>
              <a:t>Œuvre 8/8 - Anthea Missy)</a:t>
            </a:r>
          </a:p>
        </p:txBody>
      </p:sp>
      <p:sp>
        <p:nvSpPr>
          <p:cNvPr id="177" name="Shape 177"/>
          <p:cNvSpPr/>
          <p:nvPr/>
        </p:nvSpPr>
        <p:spPr>
          <a:xfrm>
            <a:off x="-1851783" y="1111249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78" name="Shape 178"/>
          <p:cNvSpPr/>
          <p:nvPr/>
        </p:nvSpPr>
        <p:spPr>
          <a:xfrm>
            <a:off x="871983" y="967316"/>
            <a:ext cx="12915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79" name="Shape 179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80" name="Capture d’écran 2023-12-07 à 00.03.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73103" y="-1228477"/>
            <a:ext cx="9570264" cy="126508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