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-Gilles Allain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« Saisissez une citation ici. »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Texte du titre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1333636" y="7929016"/>
            <a:ext cx="10337527" cy="905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defTabSz="457200">
              <a:lnSpc>
                <a:spcPts val="3600"/>
              </a:lnSpc>
              <a:spcBef>
                <a:spcPts val="300"/>
              </a:spcBef>
              <a:defRPr sz="11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/>
              <a:t>Parcours</a:t>
            </a:r>
            <a:r>
              <a:rPr spc="-25" sz="3200"/>
              <a:t> </a:t>
            </a:r>
            <a:r>
              <a:rPr b="1" spc="-25" sz="3200"/>
              <a:t>'</a:t>
            </a:r>
            <a:r>
              <a:rPr b="1" spc="-10" sz="3200"/>
              <a:t>SAINT-GUIDON'</a:t>
            </a:r>
            <a:endParaRPr b="1" sz="3200"/>
          </a:p>
          <a:p>
            <a:pPr marL="2567304" marR="2499995" defTabSz="457200">
              <a:lnSpc>
                <a:spcPts val="2700"/>
              </a:lnSpc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Présentation PowerPoint </a:t>
            </a:r>
            <a:r>
              <a:rPr spc="-45"/>
              <a:t>(8 œuvres)</a:t>
            </a:r>
          </a:p>
        </p:txBody>
      </p:sp>
      <p:sp>
        <p:nvSpPr>
          <p:cNvPr id="120" name="Shape 120"/>
          <p:cNvSpPr/>
          <p:nvPr/>
        </p:nvSpPr>
        <p:spPr>
          <a:xfrm>
            <a:off x="3155171" y="503766"/>
            <a:ext cx="6694458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59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59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21" name="Shape 121"/>
          <p:cNvSpPr/>
          <p:nvPr/>
        </p:nvSpPr>
        <p:spPr>
          <a:xfrm>
            <a:off x="3815122" y="2518833"/>
            <a:ext cx="5374556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22" name="Shape 122"/>
          <p:cNvSpPr/>
          <p:nvPr/>
        </p:nvSpPr>
        <p:spPr>
          <a:xfrm>
            <a:off x="4234984" y="2463800"/>
            <a:ext cx="4534832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3" name="Shape 123"/>
          <p:cNvSpPr/>
          <p:nvPr/>
        </p:nvSpPr>
        <p:spPr>
          <a:xfrm rot="16200000">
            <a:off x="10681427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24" name="Capture d’écran 2023-12-06 à 23.21.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0635" y="4301066"/>
            <a:ext cx="4963530" cy="3585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Capture d’écran 2024-01-15 à 09.55.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5733" y="463636"/>
            <a:ext cx="12365641" cy="9202849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 rot="20520000">
            <a:off x="-94231" y="649817"/>
            <a:ext cx="708479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84" name="Shape 184"/>
          <p:cNvSpPr/>
          <p:nvPr/>
        </p:nvSpPr>
        <p:spPr>
          <a:xfrm rot="20520000">
            <a:off x="400351" y="1432983"/>
            <a:ext cx="6739099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85" name="Shape 185"/>
          <p:cNvSpPr/>
          <p:nvPr/>
        </p:nvSpPr>
        <p:spPr>
          <a:xfrm flipV="1">
            <a:off x="2969457" y="1146642"/>
            <a:ext cx="1228354" cy="3991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6" name="Shape 186"/>
          <p:cNvSpPr/>
          <p:nvPr/>
        </p:nvSpPr>
        <p:spPr>
          <a:xfrm rot="16200000">
            <a:off x="-4951830" y="5719970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'PARC ASTRID</a:t>
            </a:r>
            <a:r>
              <a:rPr b="1" spc="-5"/>
              <a:t>'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-2160098" y="277283"/>
            <a:ext cx="708479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27" name="Shape 127"/>
          <p:cNvSpPr/>
          <p:nvPr/>
        </p:nvSpPr>
        <p:spPr>
          <a:xfrm rot="16200000">
            <a:off x="-4926430" y="6795073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SAINT-GUIDON' </a:t>
            </a:r>
            <a:r>
              <a:rPr spc="-5"/>
              <a:t>(</a:t>
            </a:r>
            <a:r>
              <a:rPr spc="-30"/>
              <a:t>Œuvre 1/8 - Mohamed Oddi)</a:t>
            </a:r>
          </a:p>
        </p:txBody>
      </p:sp>
      <p:sp>
        <p:nvSpPr>
          <p:cNvPr id="128" name="Shape 128"/>
          <p:cNvSpPr/>
          <p:nvPr/>
        </p:nvSpPr>
        <p:spPr>
          <a:xfrm>
            <a:off x="-1987249" y="1077383"/>
            <a:ext cx="6739099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29" name="Shape 129"/>
          <p:cNvSpPr/>
          <p:nvPr/>
        </p:nvSpPr>
        <p:spPr>
          <a:xfrm>
            <a:off x="736517" y="922866"/>
            <a:ext cx="129156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0" name="Shape 130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31" name="4.1_rp_Meir_126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6644" y="-2197825"/>
            <a:ext cx="9823718" cy="130993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34" name="Shape 134"/>
          <p:cNvSpPr/>
          <p:nvPr/>
        </p:nvSpPr>
        <p:spPr>
          <a:xfrm rot="16200000">
            <a:off x="-4926430" y="6795073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SAINT-GUIDON' </a:t>
            </a:r>
            <a:r>
              <a:rPr spc="-5"/>
              <a:t>(</a:t>
            </a:r>
            <a:r>
              <a:rPr spc="-30"/>
              <a:t>Œuvre 2/8 - Anthea Missy)</a:t>
            </a:r>
          </a:p>
        </p:txBody>
      </p:sp>
      <p:sp>
        <p:nvSpPr>
          <p:cNvPr id="135" name="Shape 135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36" name="Shape 136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7" name="Shape 137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38" name="4.2_Limbourg_Veeweyde_25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8782" y="-2056362"/>
            <a:ext cx="9629215" cy="14442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41" name="Shape 141"/>
          <p:cNvSpPr/>
          <p:nvPr/>
        </p:nvSpPr>
        <p:spPr>
          <a:xfrm rot="16200000">
            <a:off x="-4926430" y="6795074"/>
            <a:ext cx="10424529" cy="51499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SAINT-GUIDON' </a:t>
            </a:r>
            <a:r>
              <a:rPr spc="-5"/>
              <a:t>(</a:t>
            </a:r>
            <a:r>
              <a:rPr spc="-30"/>
              <a:t>Œuvre 3/8 - Vincent Jaminon)</a:t>
            </a:r>
          </a:p>
        </p:txBody>
      </p:sp>
      <p:sp>
        <p:nvSpPr>
          <p:cNvPr id="142" name="Shape 142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43" name="Shape 143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44" name="Shape 144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45" name="Capture d’écran 2023-12-06 à 23.27.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4954" y="-925462"/>
            <a:ext cx="9632301" cy="121463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48" name="Shape 148"/>
          <p:cNvSpPr/>
          <p:nvPr/>
        </p:nvSpPr>
        <p:spPr>
          <a:xfrm rot="16200000">
            <a:off x="-4926430" y="6795073"/>
            <a:ext cx="10438109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SAINT-GUIDON' </a:t>
            </a:r>
            <a:r>
              <a:rPr spc="-5"/>
              <a:t>(</a:t>
            </a:r>
            <a:r>
              <a:rPr spc="-30"/>
              <a:t>Œuvre 4/8 - Lambony Bamila)</a:t>
            </a:r>
          </a:p>
        </p:txBody>
      </p:sp>
      <p:sp>
        <p:nvSpPr>
          <p:cNvPr id="149" name="Shape 149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50" name="Shape 150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51" name="Shape 151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52" name="Capture d’écran 2023-12-06 à 23.29.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1297" y="-149226"/>
            <a:ext cx="9595663" cy="109325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55" name="Shape 155"/>
          <p:cNvSpPr/>
          <p:nvPr/>
        </p:nvSpPr>
        <p:spPr>
          <a:xfrm rot="16200000">
            <a:off x="-4926430" y="6795073"/>
            <a:ext cx="10452568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SAINT-GUIDON' </a:t>
            </a:r>
            <a:r>
              <a:rPr spc="-5"/>
              <a:t>(</a:t>
            </a:r>
            <a:r>
              <a:rPr spc="-30"/>
              <a:t>Œuvre 5/8 - Ethel Coppieters)</a:t>
            </a:r>
          </a:p>
        </p:txBody>
      </p:sp>
      <p:sp>
        <p:nvSpPr>
          <p:cNvPr id="156" name="Shape 156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57" name="Shape 157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58" name="Shape 158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59" name="Capture d’écran 2023-12-06 à 23.31.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5793" y="-687053"/>
            <a:ext cx="9614661" cy="10585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62" name="Shape 162"/>
          <p:cNvSpPr/>
          <p:nvPr/>
        </p:nvSpPr>
        <p:spPr>
          <a:xfrm rot="16200000">
            <a:off x="-4926430" y="6795073"/>
            <a:ext cx="10396387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SAINT-GUIDON' </a:t>
            </a:r>
            <a:r>
              <a:rPr spc="-5"/>
              <a:t>(</a:t>
            </a:r>
            <a:r>
              <a:rPr spc="-30"/>
              <a:t>Œuvre 6/8 - Camille Stassen)</a:t>
            </a:r>
          </a:p>
        </p:txBody>
      </p:sp>
      <p:sp>
        <p:nvSpPr>
          <p:cNvPr id="163" name="Shape 163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64" name="Shape 164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65" name="Shape 165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66" name="Capture d’écran 2023-12-06 à 23.33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4741" y="-1214832"/>
            <a:ext cx="9558001" cy="121832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69" name="Shape 169"/>
          <p:cNvSpPr/>
          <p:nvPr/>
        </p:nvSpPr>
        <p:spPr>
          <a:xfrm rot="16200000">
            <a:off x="-4926430" y="6795073"/>
            <a:ext cx="10497429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SAINT-GUIDON' </a:t>
            </a:r>
            <a:r>
              <a:rPr spc="-5"/>
              <a:t>(</a:t>
            </a:r>
            <a:r>
              <a:rPr spc="-30"/>
              <a:t>Œuvre 7/8 - Muriel Collangelo)</a:t>
            </a:r>
          </a:p>
        </p:txBody>
      </p:sp>
      <p:sp>
        <p:nvSpPr>
          <p:cNvPr id="170" name="Shape 170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71" name="Shape 171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72" name="Shape 172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73" name="Capture d’écran 2023-12-06 à 23.35.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3149" y="-1154771"/>
            <a:ext cx="9574186" cy="12638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76" name="Shape 176"/>
          <p:cNvSpPr/>
          <p:nvPr/>
        </p:nvSpPr>
        <p:spPr>
          <a:xfrm rot="16200000">
            <a:off x="-4926430" y="6795073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SINT-GUIDO' </a:t>
            </a:r>
            <a:r>
              <a:rPr spc="-5"/>
              <a:t>(</a:t>
            </a:r>
            <a:r>
              <a:rPr spc="-30"/>
              <a:t>Œuvre 8/8 - Denis Gonnella)</a:t>
            </a:r>
          </a:p>
        </p:txBody>
      </p:sp>
      <p:sp>
        <p:nvSpPr>
          <p:cNvPr id="177" name="Shape 177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78" name="Shape 178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79" name="Shape 179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80" name="Capture d’écran 2023-12-06 à 23.36.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9455" y="-944591"/>
            <a:ext cx="9643515" cy="11642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